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12" r:id="rId4"/>
    <p:sldId id="313" r:id="rId5"/>
    <p:sldId id="262" r:id="rId6"/>
    <p:sldId id="277" r:id="rId7"/>
    <p:sldId id="278" r:id="rId8"/>
    <p:sldId id="279" r:id="rId9"/>
    <p:sldId id="285" r:id="rId10"/>
    <p:sldId id="314" r:id="rId11"/>
    <p:sldId id="315" r:id="rId12"/>
    <p:sldId id="280" r:id="rId13"/>
    <p:sldId id="281" r:id="rId14"/>
    <p:sldId id="286" r:id="rId15"/>
    <p:sldId id="282" r:id="rId16"/>
    <p:sldId id="284" r:id="rId17"/>
    <p:sldId id="305" r:id="rId18"/>
    <p:sldId id="287" r:id="rId19"/>
    <p:sldId id="263" r:id="rId20"/>
    <p:sldId id="288" r:id="rId21"/>
    <p:sldId id="289" r:id="rId22"/>
    <p:sldId id="290" r:id="rId23"/>
    <p:sldId id="291" r:id="rId24"/>
    <p:sldId id="292" r:id="rId25"/>
    <p:sldId id="264" r:id="rId26"/>
    <p:sldId id="293" r:id="rId27"/>
    <p:sldId id="294" r:id="rId28"/>
    <p:sldId id="266" r:id="rId29"/>
    <p:sldId id="295" r:id="rId30"/>
    <p:sldId id="296" r:id="rId31"/>
    <p:sldId id="297" r:id="rId32"/>
    <p:sldId id="298" r:id="rId33"/>
    <p:sldId id="267" r:id="rId34"/>
    <p:sldId id="299" r:id="rId35"/>
    <p:sldId id="300" r:id="rId36"/>
    <p:sldId id="301" r:id="rId37"/>
    <p:sldId id="302" r:id="rId38"/>
    <p:sldId id="268" r:id="rId39"/>
    <p:sldId id="303" r:id="rId40"/>
    <p:sldId id="304" r:id="rId41"/>
    <p:sldId id="269" r:id="rId42"/>
    <p:sldId id="270" r:id="rId43"/>
    <p:sldId id="271" r:id="rId44"/>
    <p:sldId id="272" r:id="rId45"/>
    <p:sldId id="306" r:id="rId46"/>
    <p:sldId id="273" r:id="rId47"/>
    <p:sldId id="310" r:id="rId48"/>
    <p:sldId id="307" r:id="rId49"/>
    <p:sldId id="308" r:id="rId50"/>
    <p:sldId id="309" r:id="rId51"/>
    <p:sldId id="27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B511-0320-82F1-8F83-EC6114A53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Mezclador de audio de 4 canales y amplificador de 3W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D439D-4839-C445-8A81-46BB972F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2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Trabajo final de cátedra: Electrónica Aplicada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C6FD6-2019-4F78-F4C3-474AB73C56F6}"/>
              </a:ext>
            </a:extLst>
          </p:cNvPr>
          <p:cNvSpPr txBox="1"/>
          <p:nvPr/>
        </p:nvSpPr>
        <p:spPr>
          <a:xfrm>
            <a:off x="8308161" y="5735637"/>
            <a:ext cx="33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u="sng" dirty="0"/>
              <a:t>Autor:</a:t>
            </a:r>
            <a:r>
              <a:rPr lang="es-AR" dirty="0"/>
              <a:t> Magni Genre, Exequiel Juan</a:t>
            </a:r>
          </a:p>
        </p:txBody>
      </p:sp>
    </p:spTree>
    <p:extLst>
      <p:ext uri="{BB962C8B-B14F-4D97-AF65-F5344CB8AC3E}">
        <p14:creationId xmlns:p14="http://schemas.microsoft.com/office/powerpoint/2010/main" val="369518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B4BC-EBDD-E1BE-2903-A58D0E11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FB9CD9-83DE-6F4E-1B48-6E309774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5D822-4BBE-932E-B96A-897F50F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155012"/>
            <a:ext cx="12190108" cy="28909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E6B56D-BE39-690A-D792-839C174D2766}"/>
              </a:ext>
            </a:extLst>
          </p:cNvPr>
          <p:cNvSpPr/>
          <p:nvPr/>
        </p:nvSpPr>
        <p:spPr>
          <a:xfrm>
            <a:off x="162131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18CA5-BFCC-F936-058A-3D8B9F49AF0D}"/>
              </a:ext>
            </a:extLst>
          </p:cNvPr>
          <p:cNvSpPr/>
          <p:nvPr/>
        </p:nvSpPr>
        <p:spPr>
          <a:xfrm>
            <a:off x="2964707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9C0A75-5E6D-61AE-83E7-CE8B8A976428}"/>
              </a:ext>
            </a:extLst>
          </p:cNvPr>
          <p:cNvSpPr/>
          <p:nvPr/>
        </p:nvSpPr>
        <p:spPr>
          <a:xfrm>
            <a:off x="5915725" y="3428999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B0BA8-3590-B41A-8FFC-66B1EA1C1A4D}"/>
              </a:ext>
            </a:extLst>
          </p:cNvPr>
          <p:cNvSpPr/>
          <p:nvPr/>
        </p:nvSpPr>
        <p:spPr>
          <a:xfrm>
            <a:off x="8866743" y="3428998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FA4FC-2499-20B8-C887-AAA387C94F59}"/>
              </a:ext>
            </a:extLst>
          </p:cNvPr>
          <p:cNvSpPr txBox="1"/>
          <p:nvPr/>
        </p:nvSpPr>
        <p:spPr>
          <a:xfrm>
            <a:off x="4182901" y="5237582"/>
            <a:ext cx="277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Distorsión en cruces por 0</a:t>
            </a:r>
          </a:p>
        </p:txBody>
      </p:sp>
    </p:spTree>
    <p:extLst>
      <p:ext uri="{BB962C8B-B14F-4D97-AF65-F5344CB8AC3E}">
        <p14:creationId xmlns:p14="http://schemas.microsoft.com/office/powerpoint/2010/main" val="3359459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DCC8-B080-6695-39BD-D4E89027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5BB96B6-7429-0BD4-A123-98F3AE37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EBD3-5A3E-8EBF-34CE-78AE3EB2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00">
        <p14:flash/>
      </p:transition>
    </mc:Choice>
    <mc:Fallback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E9F8-5E0D-4735-23EB-D180686E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10446C-74F8-C4C4-4D73-1AC428D4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F6D74-CB73-36C7-915B-B2609E0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77693"/>
            <a:ext cx="5309572" cy="4434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107FE-0FC3-2FD0-0C2F-73BEEF0926C9}"/>
              </a:ext>
            </a:extLst>
          </p:cNvPr>
          <p:cNvSpPr txBox="1"/>
          <p:nvPr/>
        </p:nvSpPr>
        <p:spPr>
          <a:xfrm>
            <a:off x="846420" y="390952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Diodos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04511-9727-AA19-55CF-29E87FA9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3394" y="2430953"/>
            <a:ext cx="571529" cy="3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6E2A8-4E69-6F56-452A-0F3605FC0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010" y="4219478"/>
            <a:ext cx="1152703" cy="61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D95CD-7E95-A2CB-37EC-7CD15D047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48339" y="1726422"/>
            <a:ext cx="1152702" cy="6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5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81D4-180E-3E8C-5D5B-28238DF2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9296DD-064D-C803-5DCF-09B04AE6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9F22C-9FFF-0B0E-B95D-2156AA89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4797" y="1275359"/>
            <a:ext cx="5086794" cy="4225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2127D-9518-0CAD-3917-1BA7AB8C9F2C}"/>
              </a:ext>
            </a:extLst>
          </p:cNvPr>
          <p:cNvSpPr txBox="1"/>
          <p:nvPr/>
        </p:nvSpPr>
        <p:spPr>
          <a:xfrm>
            <a:off x="846420" y="3909523"/>
            <a:ext cx="37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Retiramos los capacitores de acople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7BF2-9E57-13D6-5637-395E7962B156}"/>
              </a:ext>
            </a:extLst>
          </p:cNvPr>
          <p:cNvSpPr txBox="1"/>
          <p:nvPr/>
        </p:nvSpPr>
        <p:spPr>
          <a:xfrm>
            <a:off x="835066" y="4407921"/>
            <a:ext cx="20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Funciona, pero…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/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AR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</m:oMath>
                </a14:m>
                <a:r>
                  <a:rPr lang="es-AR" dirty="0"/>
                  <a:t> no siempre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0,7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s-A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12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93FF-C88D-5622-693D-137C104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9E0C33-6E9B-5167-5CE2-A42A3683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EC069-9FBF-CF4D-CBB1-5128CF0A435C}"/>
              </a:ext>
            </a:extLst>
          </p:cNvPr>
          <p:cNvSpPr txBox="1"/>
          <p:nvPr/>
        </p:nvSpPr>
        <p:spPr>
          <a:xfrm>
            <a:off x="846420" y="390952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Unimos red FB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Asegura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Compensa alinealidades e irregularidades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blipFill>
                <a:blip r:embed="rId2"/>
                <a:stretch>
                  <a:fillRect l="-968" t="-5660" r="-692" b="-141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7C64C6-879D-3976-999E-8ED6195378E1}"/>
              </a:ext>
            </a:extLst>
          </p:cNvPr>
          <p:cNvSpPr txBox="1"/>
          <p:nvPr/>
        </p:nvSpPr>
        <p:spPr>
          <a:xfrm>
            <a:off x="933906" y="5288292"/>
            <a:ext cx="31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Hagamos algunas mejoras…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92A74-79D3-4A3A-D56E-2C29BE5A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797" y="1277040"/>
            <a:ext cx="5086794" cy="42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E856-ECB0-40E1-97DF-0E42EF00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107D9C3-0CAF-C2C4-DCFC-C937068B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0F32-D4B2-C78F-18A8-1258668A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5808" y="973777"/>
            <a:ext cx="5366394" cy="5136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62DAD-AC92-EF01-2614-437BA7365F2E}"/>
              </a:ext>
            </a:extLst>
          </p:cNvPr>
          <p:cNvSpPr txBox="1"/>
          <p:nvPr/>
        </p:nvSpPr>
        <p:spPr>
          <a:xfrm>
            <a:off x="846420" y="3909523"/>
            <a:ext cx="301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Utilizamos pares Darlington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Compensa baja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𝑝𝑜𝑡𝑒𝑛𝑐𝑖𝑎</m:t>
                        </m:r>
                      </m:sub>
                    </m:sSub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𝐵𝑖𝑎𝑠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blipFill>
                <a:blip r:embed="rId3"/>
                <a:stretch>
                  <a:fillRect l="-1496" t="-4587" b="-1467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5850BA-353D-32C6-5FA5-5A18252CFDB6}"/>
              </a:ext>
            </a:extLst>
          </p:cNvPr>
          <p:cNvSpPr txBox="1"/>
          <p:nvPr/>
        </p:nvSpPr>
        <p:spPr>
          <a:xfrm>
            <a:off x="933906" y="5288292"/>
            <a:ext cx="338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Tenemos que agregar diodos…</a:t>
            </a:r>
          </a:p>
        </p:txBody>
      </p:sp>
    </p:spTree>
    <p:extLst>
      <p:ext uri="{BB962C8B-B14F-4D97-AF65-F5344CB8AC3E}">
        <p14:creationId xmlns:p14="http://schemas.microsoft.com/office/powerpoint/2010/main" val="230490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DD86-A6A7-4EBA-2B80-C004A748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320AE2-E02D-A747-53D3-6A4A878A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940" y="311682"/>
            <a:ext cx="469289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B64DD-1F47-0287-2F84-7A8819AE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4" y="3720720"/>
            <a:ext cx="4814378" cy="2389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6AAB23-6AC2-1A62-A784-7183A218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7168" y="973777"/>
            <a:ext cx="4543674" cy="513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7E7B-7AD7-98CD-7B35-FFF5F41605C6}"/>
              </a:ext>
            </a:extLst>
          </p:cNvPr>
          <p:cNvSpPr txBox="1"/>
          <p:nvPr/>
        </p:nvSpPr>
        <p:spPr>
          <a:xfrm>
            <a:off x="1111777" y="1420920"/>
            <a:ext cx="360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Usamos pares Sziklai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Agregamos resistencias RE1 y RE2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4248F-1F6B-3F3C-A453-B328BB7E60B5}"/>
              </a:ext>
            </a:extLst>
          </p:cNvPr>
          <p:cNvSpPr txBox="1"/>
          <p:nvPr/>
        </p:nvSpPr>
        <p:spPr>
          <a:xfrm>
            <a:off x="2225139" y="3190439"/>
            <a:ext cx="610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Evitar embalamiento térmico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9D8AF23-54D9-AA91-5649-9EF6E630E34E}"/>
              </a:ext>
            </a:extLst>
          </p:cNvPr>
          <p:cNvSpPr/>
          <p:nvPr/>
        </p:nvSpPr>
        <p:spPr>
          <a:xfrm>
            <a:off x="3509158" y="2167247"/>
            <a:ext cx="255320" cy="100924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3434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530-1E72-D94D-7118-896C1FE3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5AE904-FFFB-9E90-CC06-825670AF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D0D44-786C-0551-6457-D7739CA8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53463" y="1429737"/>
            <a:ext cx="4363591" cy="48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4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B870-2D63-7B54-613B-82A673AD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8BE3B7-C7EB-B78A-5755-925F8F15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0FB04-1C5E-EB67-CC9F-4970D54DBFE6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A2064-DE96-15EC-F85A-6818340D7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93" y="1945812"/>
            <a:ext cx="8904413" cy="21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7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37F-5D68-E71D-1DFC-4C0CC444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19283F-E472-28DB-E606-67A05810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F5A00-BD5B-213B-73FE-896DF48C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0997" y="1396757"/>
            <a:ext cx="5186339" cy="3911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11AA0-3B34-7D80-2047-4759F9A54410}"/>
              </a:ext>
            </a:extLst>
          </p:cNvPr>
          <p:cNvSpPr txBox="1"/>
          <p:nvPr/>
        </p:nvSpPr>
        <p:spPr>
          <a:xfrm>
            <a:off x="1190561" y="4068773"/>
            <a:ext cx="299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Los potes de volumen son log</a:t>
            </a:r>
          </a:p>
          <a:p>
            <a:r>
              <a:rPr lang="es-AR" dirty="0"/>
              <a:t>Los potes de ganancia lineales</a:t>
            </a:r>
          </a:p>
        </p:txBody>
      </p:sp>
    </p:spTree>
    <p:extLst>
      <p:ext uri="{BB962C8B-B14F-4D97-AF65-F5344CB8AC3E}">
        <p14:creationId xmlns:p14="http://schemas.microsoft.com/office/powerpoint/2010/main" val="119493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B9B9C7-E107-8F47-B209-EAFCFB9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F08894-36C6-7A50-0435-2EA841A6A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47" y="1968805"/>
            <a:ext cx="10632135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0444-40BF-027E-CCDC-302ED3E7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867D55-8592-86EC-5DD6-22DEB1F7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2ED47-2DCE-F415-6284-2D16223FBE21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968C-D3FF-8FE7-4EEB-38BF76646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09" y="1921275"/>
            <a:ext cx="9007907" cy="21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D2F7-0217-DED5-14E9-AFC41858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93FC31A-197E-8507-D18C-514569D8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C223B-EA61-F1F9-BC02-34A1FD5ADD7C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C0FC-5E79-AC65-FB86-34A59CC2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7" cy="21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D368-F4C3-A65E-4FE2-F5406BCB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98BD27-D5F6-2653-105C-66DE4034A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56570-CA13-4925-4209-933CFE21BEE0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ED658-E27E-F98A-6FD3-C39FFB3E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90E8-5423-F533-8B9E-FC05B2AB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FBC5C4E-1B2C-58C2-DC49-C4750DB8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8060-C267-721D-B296-030BCBC4DB55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4AF1D-96EB-736E-398B-F8134731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2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1188-E3BB-A971-B5D3-A26E9A26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2EABF5-7C18-FEF7-98EF-0ABE3126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53A93-03EB-9F40-2A20-B00E86D34065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48B8A-2979-14AF-C61D-CC6362B2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2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133F-E97E-6E18-753A-2FC652C1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17B5F2-F298-CF2F-4B85-219CFFD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977511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para micrófono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6283-B5D5-E08F-1D0C-87AED87B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3931" y="1217477"/>
            <a:ext cx="5940988" cy="40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7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42D2-8822-12A6-BF96-B79039220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93D3CD5-95E6-A42A-DC14-53761066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DD8D-8457-D0B6-2857-8A5FFFE5BF67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BAB42-748E-F6B1-D945-26F8332DBE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20" y="1856956"/>
            <a:ext cx="9074406" cy="21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46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957C5-154A-D1EF-0CF1-901BCB30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C7BF292-3F54-3D18-594E-4E12EA2A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CE013-8AF5-7C8D-EA49-E76F7B703998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E58F3-2042-1DC2-082F-A38EFBA1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0" y="1857206"/>
            <a:ext cx="9074406" cy="21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ED3F-EB43-C940-D0E2-E375A3CC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463DE68-E932-776C-F064-DC61F1E7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A4F72-1362-02B0-843B-C8753F64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BB8EBD-28C2-CDE0-9B13-26D08085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6" y="2507973"/>
            <a:ext cx="452945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5421-4F00-71D2-0EE1-6F43CC0F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6D4FE8-A297-A6E3-71A7-9D131F2A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FFF5C-449A-A7D4-BC88-38C638571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55" y="1910264"/>
            <a:ext cx="9204290" cy="2182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285CB-5F98-C5D1-3F3F-E462B3E3C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55" y="4092439"/>
            <a:ext cx="9200259" cy="21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DB7F-69DC-3EAB-857D-7639640D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9827B-13EF-9E98-1D64-832999F3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00F41-9041-5EB9-76B5-D111FD97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13" y="1633280"/>
            <a:ext cx="7272985" cy="49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BA46-B069-CFAE-9A63-5A3DA4286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14A1509-3B13-C475-6C4D-4F8DDCAA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2B341-C91C-6A69-42D5-90D030600C59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524F5-721C-94AA-D601-CCBD9DC7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2" y="1857206"/>
            <a:ext cx="9074402" cy="21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BACA-7460-DCFC-D2ED-BC0448F3C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1E0B19-793B-0C6D-4733-005DC741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962B3-8482-87CC-2985-10F67C8D5112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7DEE1-2FEF-BD87-6D51-057679B7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2" y="1857206"/>
            <a:ext cx="9074402" cy="21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5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601-0AAF-6D34-90B0-3F859B501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E6A474-7178-8485-61CE-512814BB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02E2-A7F3-5370-776F-BBD02B81CC64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3E86A-E32D-6491-F490-55A4899B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2" y="1838795"/>
            <a:ext cx="9074402" cy="21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5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378B-8646-C581-2D3D-A89F3F68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C772D7-6D00-AA47-966B-53E282CD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92DF3-D806-9E56-F479-A953DC4C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0890" y="946777"/>
            <a:ext cx="6115179" cy="48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96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34CEA-7957-8135-D899-0EFDB1E9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29747A4-A52D-84E7-DD5E-B5C4FD9E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C7032-E3A8-F677-E366-515EF8D817B8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AC9FA-30DB-8F22-EBD9-9160E6A3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4" y="1838795"/>
            <a:ext cx="9074398" cy="21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42F08-1D71-AE77-9A1F-E155CB9A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35A05D0-DACC-2452-6E96-AB8D604C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BBDD3-B3C9-5018-2C33-49CF5E526C39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B7B40-C837-0861-478C-136AC28F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4" y="1838795"/>
            <a:ext cx="9074398" cy="21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A0E9-B219-8C65-5629-EF2B6B758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E7D1CF4-32BC-438C-1C59-009F3756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7F1D9-674D-430B-9B9A-5954704F389D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7A1DB-0B68-6369-61C9-6B21D3DE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6" y="1838795"/>
            <a:ext cx="9074394" cy="21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8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DB82-181E-A0F1-6D81-7E3BB5B8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4FED24-48FF-6406-2C51-9CFFB8D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AF587-2C8D-378D-D4C3-9EEE8D9A5054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73670-5F53-18F6-292B-F491D9ED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6" y="1838795"/>
            <a:ext cx="9074394" cy="21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9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5E76-7F2B-4A56-559C-31F8F5A9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BD413E-D8E6-70F8-0D60-8A120B44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 (“Fader”)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BF270-23FB-19E0-E0C5-18572792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9021" y="1075653"/>
            <a:ext cx="4707546" cy="43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48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6FF32-7C6E-C216-DD4D-D9A6648E6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53DFEFC-C468-619A-E41E-FD522EE3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33D21-040B-722B-B545-53962AA85039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B733A-3EDD-13D9-5AF3-309E03A3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8" y="1838795"/>
            <a:ext cx="9074390" cy="21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F46BF-FB99-F8A9-2A3C-EDC24B3D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B543BC-A503-6DB1-5E01-09B2F48E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del 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4A459-1FA1-4900-7990-76F315E9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713" y="2004690"/>
            <a:ext cx="7272985" cy="42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8A52D-B4E7-D3D9-0EE6-5620D5C6E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7A44D9-6A3B-6373-B70A-797DB2AE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42EA-3A68-F324-D04E-E5A5FF102467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926BA-0D73-DB8D-84E4-75582EBD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28" y="1838795"/>
            <a:ext cx="9074390" cy="21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3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0192B-3209-9B66-760F-98A9A72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228540-F855-9B30-CA77-F511FC11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50F29-0E53-388A-F0E3-E892C5F2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94204" y="906106"/>
            <a:ext cx="5735787" cy="47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0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A2A0-A963-EDD0-8C01-C99B8E54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2C3C447-F9B7-2F96-74F4-2416581D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C64A9-C7E9-368B-B593-38C6CA9A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57383" y="1611136"/>
            <a:ext cx="6319200" cy="3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5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1951-FE1A-9545-9775-C6A037E4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ED07BD-4722-416B-B4DD-ACC6E861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61AB9-7959-A4BC-1AD5-A7C48D88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02574" y="1316564"/>
            <a:ext cx="3952273" cy="39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5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9FCE-DC62-9330-97C7-CC210798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D9952A-A028-83AE-D388-C1818DD9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A68C-4E4B-3D7C-79F4-F166968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5655" y="2244362"/>
            <a:ext cx="6654112" cy="21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9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1EDC-6226-DD4D-9CC5-CC8787A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BB3D6B-1719-35B8-41DF-4DFE29A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63F7C-C0EC-9F4A-84E8-F514A36A8046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FB470-508B-94A0-E2DD-F295E96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0" y="1838795"/>
            <a:ext cx="9074385" cy="21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90EA-1FD4-BB3E-3417-9B279AC4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D39F23-22F0-546E-A620-9BDD71F3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50755-5499-F204-0171-3951033B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440426"/>
            <a:ext cx="6499461" cy="40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A626-5C56-06F7-DD69-564CF083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B00EC4-73CC-C8B9-5A1E-79D486A8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53737-11A1-3455-013A-EE4A101E4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440426"/>
            <a:ext cx="6499461" cy="40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E975-21A8-B85A-73AE-97457D92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DC85F8-B203-F59E-5C7C-82D03AFD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6425D-9BE9-CE7E-BB36-D9C6E0C1E4D3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5B758-94C0-84E1-9684-26DC3006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0" y="1838795"/>
            <a:ext cx="9074385" cy="21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1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D32B-E2B9-DA1D-5A99-BEAE11AE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401213-D504-2E94-0549-66322D5C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1AB1C-F11D-6104-3ED6-9A77418008E4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8318A-D9C2-83A3-21F9-F99716B7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2" y="1838795"/>
            <a:ext cx="9074381" cy="21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4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E561-C699-9751-B8CB-3560BCA9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1C5FAAE-D87C-D93B-1270-1A3312E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F7A0-DCC8-CFAE-10FB-EFA59A4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79" y="802169"/>
            <a:ext cx="4258502" cy="5253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Problema: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blipFill>
                <a:blip r:embed="rId3"/>
                <a:stretch>
                  <a:fillRect l="-1446" t="-8197" r="-1928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F72C991-8A7D-AE20-F07C-A632F84DB131}"/>
              </a:ext>
            </a:extLst>
          </p:cNvPr>
          <p:cNvSpPr/>
          <p:nvPr/>
        </p:nvSpPr>
        <p:spPr>
          <a:xfrm>
            <a:off x="7950530" y="2115593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841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3FBA5-110F-0499-4165-DFF75F66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FDF7554-EC14-BA22-81E1-9220C3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B2029-5619-47F8-0207-A2F297A8E05C}"/>
              </a:ext>
            </a:extLst>
          </p:cNvPr>
          <p:cNvSpPr txBox="1"/>
          <p:nvPr/>
        </p:nvSpPr>
        <p:spPr>
          <a:xfrm>
            <a:off x="2762858" y="4056891"/>
            <a:ext cx="65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Resultados simulación</a:t>
            </a:r>
          </a:p>
          <a:p>
            <a:r>
              <a:rPr lang="es-ES" dirty="0" err="1"/>
              <a:t>V_s</a:t>
            </a:r>
            <a:r>
              <a:rPr lang="es-ES" dirty="0"/>
              <a:t> = 6.93V pico y la salida es </a:t>
            </a:r>
            <a:r>
              <a:rPr lang="es-ES" dirty="0" err="1"/>
              <a:t>V_o</a:t>
            </a:r>
            <a:r>
              <a:rPr lang="es-ES" dirty="0"/>
              <a:t> = 6.51V pico. Implica </a:t>
            </a:r>
            <a:r>
              <a:rPr lang="es-ES" dirty="0" err="1"/>
              <a:t>Av</a:t>
            </a:r>
            <a:r>
              <a:rPr lang="es-ES" dirty="0"/>
              <a:t>=0.939, que habrá que compensar adelante. </a:t>
            </a:r>
            <a:r>
              <a:rPr lang="es-ES" dirty="0" err="1"/>
              <a:t>I_o</a:t>
            </a:r>
            <a:r>
              <a:rPr lang="es-ES" dirty="0"/>
              <a:t> = 813.73mA pico, cuando I_L es 870mA</a:t>
            </a:r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9C7B6-877F-61CB-5CE7-AD3D4520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2" y="1838795"/>
            <a:ext cx="9074381" cy="21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6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958FE-8147-9FBD-4A1C-702DF696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3C59-3372-0952-FEA9-2C9F6421D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49497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3FF1-490A-59E1-8644-F46FCDD9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A7E955-2579-9964-9E6A-86813F14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8355-4F26-EA25-6753-793471B7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63" y="913577"/>
            <a:ext cx="5106463" cy="4948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Etapa amplificadora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</m:t>
                    </m:r>
                  </m:oMath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/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dirty="0"/>
                  <a:t> grande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blipFill>
                <a:blip r:embed="rId4"/>
                <a:stretch>
                  <a:fillRect l="-2299" t="-1316" r="-3448" b="-92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46CEED3-BF0A-125D-9F24-D4BDC284F260}"/>
              </a:ext>
            </a:extLst>
          </p:cNvPr>
          <p:cNvSpPr txBox="1"/>
          <p:nvPr/>
        </p:nvSpPr>
        <p:spPr>
          <a:xfrm>
            <a:off x="988426" y="5571703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… otro problema…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/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/>
                  <a:t>corriente continua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s-A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8097CA04-8BB8-0351-49A1-9C9A384C7A73}"/>
              </a:ext>
            </a:extLst>
          </p:cNvPr>
          <p:cNvSpPr/>
          <p:nvPr/>
        </p:nvSpPr>
        <p:spPr>
          <a:xfrm>
            <a:off x="8223664" y="2709362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EB5A4A-8190-138F-B42B-7B28117287E3}"/>
              </a:ext>
            </a:extLst>
          </p:cNvPr>
          <p:cNvSpPr/>
          <p:nvPr/>
        </p:nvSpPr>
        <p:spPr>
          <a:xfrm>
            <a:off x="9717976" y="2772703"/>
            <a:ext cx="427512" cy="16249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2274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4329-9EDD-2B4C-D91C-C33D324B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D117FFE-DF41-0DE2-6986-0275E45D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23C20-1711-CA47-7DAE-48F96105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2967" y="1389555"/>
            <a:ext cx="5721921" cy="4078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C3D18-E79A-85C9-D95F-B40A3F628C0D}"/>
              </a:ext>
            </a:extLst>
          </p:cNvPr>
          <p:cNvSpPr txBox="1"/>
          <p:nvPr/>
        </p:nvSpPr>
        <p:spPr>
          <a:xfrm>
            <a:off x="846420" y="390952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Capacitores de acople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F4184-A06B-9D91-FC78-6D9456C305DB}"/>
              </a:ext>
            </a:extLst>
          </p:cNvPr>
          <p:cNvSpPr txBox="1"/>
          <p:nvPr/>
        </p:nvSpPr>
        <p:spPr>
          <a:xfrm>
            <a:off x="846420" y="439010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Aunque sigue poco eficiente…</a:t>
            </a:r>
          </a:p>
        </p:txBody>
      </p:sp>
    </p:spTree>
    <p:extLst>
      <p:ext uri="{BB962C8B-B14F-4D97-AF65-F5344CB8AC3E}">
        <p14:creationId xmlns:p14="http://schemas.microsoft.com/office/powerpoint/2010/main" val="1525133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CDD-64B9-3EFA-0439-753717E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01128A-7394-EEDA-05F1-FFEE1F5D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0B8-DEEF-5766-27ED-CB10DAF1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F4C15-4CD2-D0B6-00C2-2837012D0E6E}"/>
              </a:ext>
            </a:extLst>
          </p:cNvPr>
          <p:cNvSpPr txBox="1"/>
          <p:nvPr/>
        </p:nvSpPr>
        <p:spPr>
          <a:xfrm>
            <a:off x="835066" y="390952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clase AB – </a:t>
            </a:r>
            <a:r>
              <a:rPr lang="es-AR" dirty="0" err="1"/>
              <a:t>Push</a:t>
            </a:r>
            <a:r>
              <a:rPr lang="es-AR" dirty="0"/>
              <a:t> </a:t>
            </a:r>
            <a:r>
              <a:rPr lang="es-AR" dirty="0" err="1"/>
              <a:t>Pull</a:t>
            </a:r>
            <a:endParaRPr lang="es-A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6C813-6D1B-3F18-C66E-4E78A285FF1B}"/>
              </a:ext>
            </a:extLst>
          </p:cNvPr>
          <p:cNvSpPr txBox="1"/>
          <p:nvPr/>
        </p:nvSpPr>
        <p:spPr>
          <a:xfrm>
            <a:off x="835066" y="4407921"/>
            <a:ext cx="21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Veamos la señal…</a:t>
            </a:r>
          </a:p>
        </p:txBody>
      </p:sp>
    </p:spTree>
    <p:extLst>
      <p:ext uri="{BB962C8B-B14F-4D97-AF65-F5344CB8AC3E}">
        <p14:creationId xmlns:p14="http://schemas.microsoft.com/office/powerpoint/2010/main" val="163480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2374-677D-926E-B0E2-AC978EC2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BF80A3D-B840-41BD-F46A-2AE76CCD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1333-379A-A67D-360D-37994478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162" y="2155012"/>
            <a:ext cx="9136457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1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280</TotalTime>
  <Words>1200</Words>
  <Application>Microsoft Office PowerPoint</Application>
  <PresentationFormat>Widescreen</PresentationFormat>
  <Paragraphs>124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Cambria Math</vt:lpstr>
      <vt:lpstr>Tw Cen MT</vt:lpstr>
      <vt:lpstr>Circuit</vt:lpstr>
      <vt:lpstr>Mezclador de audio de 4 canales y amplificador de 3W</vt:lpstr>
      <vt:lpstr>Diagrama en bloques general</vt:lpstr>
      <vt:lpstr>Diagrama en bloques general</vt:lpstr>
      <vt:lpstr>Diagrama del sumador</vt:lpstr>
      <vt:lpstr>Amplificador clase AB</vt:lpstr>
      <vt:lpstr>Amplificador clase AB</vt:lpstr>
      <vt:lpstr>Amplificador clase AB</vt:lpstr>
      <vt:lpstr>Amplificador clase AB</vt:lpstr>
      <vt:lpstr>Amplificador clase AB – Push Pull</vt:lpstr>
      <vt:lpstr>Amplificador clase AB – Push Pull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Sumador</vt:lpstr>
      <vt:lpstr>Amplificador clase AB</vt:lpstr>
      <vt:lpstr>Amplificador clase AB</vt:lpstr>
      <vt:lpstr>Amplificador clase AB</vt:lpstr>
      <vt:lpstr>Amplificador clase AB</vt:lpstr>
      <vt:lpstr>Amplificador clase AB</vt:lpstr>
      <vt:lpstr>Preamplificador para micrófono</vt:lpstr>
      <vt:lpstr>Amplificador clase AB</vt:lpstr>
      <vt:lpstr>Amplificador clase AB</vt:lpstr>
      <vt:lpstr>Preamplificador de instrumento</vt:lpstr>
      <vt:lpstr>Amplificador clase AB</vt:lpstr>
      <vt:lpstr>Amplificador clase AB</vt:lpstr>
      <vt:lpstr>Amplificador clase AB</vt:lpstr>
      <vt:lpstr>Amplificador clase AB</vt:lpstr>
      <vt:lpstr>Control de tonos</vt:lpstr>
      <vt:lpstr>Amplificador clase AB</vt:lpstr>
      <vt:lpstr>Amplificador clase AB</vt:lpstr>
      <vt:lpstr>Amplificador clase AB</vt:lpstr>
      <vt:lpstr>Amplificador clase AB</vt:lpstr>
      <vt:lpstr>Atenuador (“Fader”)</vt:lpstr>
      <vt:lpstr>Amplificador clase AB</vt:lpstr>
      <vt:lpstr>Amplificador clase AB</vt:lpstr>
      <vt:lpstr>Detector de picos bipolar</vt:lpstr>
      <vt:lpstr>Amplificador auriculares</vt:lpstr>
      <vt:lpstr>VU Meter</vt:lpstr>
      <vt:lpstr>Rectificador y filtro</vt:lpstr>
      <vt:lpstr>Amplificador clase AB</vt:lpstr>
      <vt:lpstr>Regulador</vt:lpstr>
      <vt:lpstr>Regulador</vt:lpstr>
      <vt:lpstr>Amplificador clase AB</vt:lpstr>
      <vt:lpstr>Amplificador clase AB</vt:lpstr>
      <vt:lpstr>Amplificador clase AB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Exequiel J Magni Genre</dc:creator>
  <cp:lastModifiedBy>Exequiel J Magni Genre</cp:lastModifiedBy>
  <cp:revision>114</cp:revision>
  <dcterms:created xsi:type="dcterms:W3CDTF">2025-02-08T14:46:41Z</dcterms:created>
  <dcterms:modified xsi:type="dcterms:W3CDTF">2025-02-11T02:05:18Z</dcterms:modified>
</cp:coreProperties>
</file>